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1544015"/>
          </a:xfrm>
        </p:spPr>
        <p:txBody>
          <a:bodyPr/>
          <a:lstStyle/>
          <a:p>
            <a:r>
              <a:rPr lang="hu-HU" dirty="0" smtClean="0"/>
              <a:t>Tajga állatai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82600" y="3340100"/>
            <a:ext cx="11404600" cy="3187699"/>
          </a:xfrm>
        </p:spPr>
        <p:txBody>
          <a:bodyPr>
            <a:normAutofit lnSpcReduction="10000"/>
          </a:bodyPr>
          <a:lstStyle/>
          <a:p>
            <a:r>
              <a:rPr lang="hu-HU" sz="3600" dirty="0" smtClean="0"/>
              <a:t>Tipp-hopp</a:t>
            </a:r>
            <a:endParaRPr lang="hu-HU" sz="3600" dirty="0"/>
          </a:p>
          <a:p>
            <a:endParaRPr lang="hu-HU" sz="3600" dirty="0" smtClean="0"/>
          </a:p>
          <a:p>
            <a:endParaRPr lang="hu-HU" sz="3600" dirty="0"/>
          </a:p>
          <a:p>
            <a:pPr algn="r"/>
            <a:endParaRPr lang="hu-HU" sz="1800" cap="none" smtClean="0"/>
          </a:p>
          <a:p>
            <a:pPr algn="r"/>
            <a:r>
              <a:rPr lang="hu-HU" sz="1800" cap="none" smtClean="0"/>
              <a:t>Készítette</a:t>
            </a:r>
            <a:r>
              <a:rPr lang="hu-HU" sz="1800" cap="none" dirty="0" smtClean="0"/>
              <a:t>: Danyi Gáborné</a:t>
            </a:r>
            <a:endParaRPr lang="hu-HU" sz="1800" cap="none" dirty="0"/>
          </a:p>
        </p:txBody>
      </p:sp>
    </p:spTree>
    <p:extLst>
      <p:ext uri="{BB962C8B-B14F-4D97-AF65-F5344CB8AC3E}">
        <p14:creationId xmlns:p14="http://schemas.microsoft.com/office/powerpoint/2010/main" val="244810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000" dirty="0" err="1" smtClean="0"/>
              <a:t>SIketfajd</a:t>
            </a:r>
            <a:endParaRPr lang="hu-HU" sz="60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583887" y="2328992"/>
            <a:ext cx="11024226" cy="34241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3600" dirty="0" smtClean="0"/>
          </a:p>
          <a:p>
            <a:pPr marL="0" indent="0">
              <a:buNone/>
            </a:pPr>
            <a:r>
              <a:rPr lang="hu-HU" sz="3600" dirty="0" smtClean="0"/>
              <a:t>Télen fésűszerű szarulemezek vannak a lábujjain.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110011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000" dirty="0" smtClean="0"/>
              <a:t>hiúz</a:t>
            </a:r>
            <a:endParaRPr lang="hu-HU" sz="60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673100" y="2379792"/>
            <a:ext cx="10960100" cy="3424107"/>
          </a:xfrm>
        </p:spPr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sz="3600" dirty="0" smtClean="0"/>
              <a:t>Fülkagylói végén szőrpamacs és  a Pofa két oldalán oldalszakálla van.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182496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000" dirty="0" smtClean="0"/>
              <a:t>hiúz</a:t>
            </a:r>
            <a:endParaRPr lang="hu-HU" sz="60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sz="3600" dirty="0" smtClean="0"/>
              <a:t>Erős éles karmú mancsával és ragadozó fogazatával kapja el zsákmányát. 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371327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000" dirty="0" smtClean="0"/>
              <a:t>Közönséges mókus</a:t>
            </a:r>
            <a:endParaRPr lang="hu-HU" sz="60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u-HU" sz="3600" dirty="0" smtClean="0"/>
          </a:p>
          <a:p>
            <a:pPr marL="0" indent="0">
              <a:buNone/>
            </a:pPr>
            <a:r>
              <a:rPr lang="hu-HU" sz="3600" dirty="0" smtClean="0"/>
              <a:t>Fülkagylói szőrpamacsban végződnek, levegőben farkával kormányoz.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218117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000" dirty="0" smtClean="0"/>
              <a:t>Siketfajd</a:t>
            </a:r>
            <a:endParaRPr lang="hu-HU" sz="60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sz="3600" dirty="0" smtClean="0"/>
              <a:t>Kaparólába van, erős domború  a csőre, a tűleveleket is elfogyasztja.</a:t>
            </a:r>
          </a:p>
        </p:txBody>
      </p:sp>
    </p:spTree>
    <p:extLst>
      <p:ext uri="{BB962C8B-B14F-4D97-AF65-F5344CB8AC3E}">
        <p14:creationId xmlns:p14="http://schemas.microsoft.com/office/powerpoint/2010/main" val="376518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000" dirty="0" smtClean="0"/>
              <a:t>Közönséges mókus</a:t>
            </a:r>
            <a:endParaRPr lang="hu-HU" sz="60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sz="3600" dirty="0" smtClean="0"/>
              <a:t>Rágcsáló mindenevő, hátsó végtagja erős ugróláb.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373128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Cseppecske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TM04033925[[fn=Cseppecske]]</Template>
  <TotalTime>35</TotalTime>
  <Words>73</Words>
  <Application>Microsoft Office PowerPoint</Application>
  <PresentationFormat>Szélesvásznú</PresentationFormat>
  <Paragraphs>28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0" baseType="lpstr">
      <vt:lpstr>Arial</vt:lpstr>
      <vt:lpstr>Tw Cen MT</vt:lpstr>
      <vt:lpstr>Cseppecske</vt:lpstr>
      <vt:lpstr>Tajga állatai</vt:lpstr>
      <vt:lpstr>SIketfajd</vt:lpstr>
      <vt:lpstr>hiúz</vt:lpstr>
      <vt:lpstr>hiúz</vt:lpstr>
      <vt:lpstr>Közönséges mókus</vt:lpstr>
      <vt:lpstr>Siketfajd</vt:lpstr>
      <vt:lpstr>Közönséges mókus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Tajga állatai</dc:title>
  <dc:creator>User</dc:creator>
  <cp:lastModifiedBy>User</cp:lastModifiedBy>
  <cp:revision>5</cp:revision>
  <dcterms:created xsi:type="dcterms:W3CDTF">2016-11-13T18:20:06Z</dcterms:created>
  <dcterms:modified xsi:type="dcterms:W3CDTF">2017-01-15T21:08:43Z</dcterms:modified>
</cp:coreProperties>
</file>